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708A5-F844-4EA5-9246-6A13A21C2A9E}" v="14" dt="2024-05-13T00:28:30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Partida-Jacinto" userId="093e140a-1513-4dae-9aa4-2c2ffdef109d" providerId="ADAL" clId="{0B4708A5-F844-4EA5-9246-6A13A21C2A9E}"/>
    <pc:docChg chg="undo custSel addSld delSld modSld">
      <pc:chgData name="Juan Partida-Jacinto" userId="093e140a-1513-4dae-9aa4-2c2ffdef109d" providerId="ADAL" clId="{0B4708A5-F844-4EA5-9246-6A13A21C2A9E}" dt="2024-05-13T00:32:59.622" v="73" actId="14100"/>
      <pc:docMkLst>
        <pc:docMk/>
      </pc:docMkLst>
      <pc:sldChg chg="addSp delSp modSp mod">
        <pc:chgData name="Juan Partida-Jacinto" userId="093e140a-1513-4dae-9aa4-2c2ffdef109d" providerId="ADAL" clId="{0B4708A5-F844-4EA5-9246-6A13A21C2A9E}" dt="2024-05-13T00:26:28.405" v="14" actId="1076"/>
        <pc:sldMkLst>
          <pc:docMk/>
          <pc:sldMk cId="351686417" sldId="260"/>
        </pc:sldMkLst>
        <pc:spChg chg="add del mod">
          <ac:chgData name="Juan Partida-Jacinto" userId="093e140a-1513-4dae-9aa4-2c2ffdef109d" providerId="ADAL" clId="{0B4708A5-F844-4EA5-9246-6A13A21C2A9E}" dt="2024-05-13T00:26:21.896" v="12"/>
          <ac:spMkLst>
            <pc:docMk/>
            <pc:sldMk cId="351686417" sldId="260"/>
            <ac:spMk id="4" creationId="{1762F47E-9623-8852-4A13-46D4CB2D0AE2}"/>
          </ac:spMkLst>
        </pc:spChg>
        <pc:picChg chg="add mod">
          <ac:chgData name="Juan Partida-Jacinto" userId="093e140a-1513-4dae-9aa4-2c2ffdef109d" providerId="ADAL" clId="{0B4708A5-F844-4EA5-9246-6A13A21C2A9E}" dt="2024-05-13T00:26:28.405" v="14" actId="1076"/>
          <ac:picMkLst>
            <pc:docMk/>
            <pc:sldMk cId="351686417" sldId="260"/>
            <ac:picMk id="5" creationId="{F1327607-67B4-BBDA-CF4B-83318A00FD3E}"/>
          </ac:picMkLst>
        </pc:picChg>
        <pc:picChg chg="del">
          <ac:chgData name="Juan Partida-Jacinto" userId="093e140a-1513-4dae-9aa4-2c2ffdef109d" providerId="ADAL" clId="{0B4708A5-F844-4EA5-9246-6A13A21C2A9E}" dt="2024-05-13T00:26:11.112" v="11" actId="21"/>
          <ac:picMkLst>
            <pc:docMk/>
            <pc:sldMk cId="351686417" sldId="260"/>
            <ac:picMk id="9" creationId="{3113F576-74BC-611C-4932-4133E85A16A9}"/>
          </ac:picMkLst>
        </pc:picChg>
      </pc:sldChg>
      <pc:sldChg chg="addSp delSp modSp add mod">
        <pc:chgData name="Juan Partida-Jacinto" userId="093e140a-1513-4dae-9aa4-2c2ffdef109d" providerId="ADAL" clId="{0B4708A5-F844-4EA5-9246-6A13A21C2A9E}" dt="2024-05-13T00:32:59.622" v="73" actId="14100"/>
        <pc:sldMkLst>
          <pc:docMk/>
          <pc:sldMk cId="792507297" sldId="267"/>
        </pc:sldMkLst>
        <pc:spChg chg="add mod">
          <ac:chgData name="Juan Partida-Jacinto" userId="093e140a-1513-4dae-9aa4-2c2ffdef109d" providerId="ADAL" clId="{0B4708A5-F844-4EA5-9246-6A13A21C2A9E}" dt="2024-05-13T00:32:59.622" v="73" actId="14100"/>
          <ac:spMkLst>
            <pc:docMk/>
            <pc:sldMk cId="792507297" sldId="267"/>
            <ac:spMk id="2" creationId="{B7DD21FD-2379-7045-ED5B-9979275CD566}"/>
          </ac:spMkLst>
        </pc:spChg>
        <pc:spChg chg="mod">
          <ac:chgData name="Juan Partida-Jacinto" userId="093e140a-1513-4dae-9aa4-2c2ffdef109d" providerId="ADAL" clId="{0B4708A5-F844-4EA5-9246-6A13A21C2A9E}" dt="2024-05-13T00:25:18.737" v="10" actId="20577"/>
          <ac:spMkLst>
            <pc:docMk/>
            <pc:sldMk cId="792507297" sldId="267"/>
            <ac:spMk id="3" creationId="{7C7873DA-DDF5-2C12-E9D7-FF62B425266B}"/>
          </ac:spMkLst>
        </pc:spChg>
        <pc:spChg chg="del mod">
          <ac:chgData name="Juan Partida-Jacinto" userId="093e140a-1513-4dae-9aa4-2c2ffdef109d" providerId="ADAL" clId="{0B4708A5-F844-4EA5-9246-6A13A21C2A9E}" dt="2024-05-13T00:27:28.013" v="22" actId="21"/>
          <ac:spMkLst>
            <pc:docMk/>
            <pc:sldMk cId="792507297" sldId="267"/>
            <ac:spMk id="5" creationId="{AA8051A6-64F2-584B-725C-3FA8E7DE8EAF}"/>
          </ac:spMkLst>
        </pc:spChg>
        <pc:picChg chg="add mod">
          <ac:chgData name="Juan Partida-Jacinto" userId="093e140a-1513-4dae-9aa4-2c2ffdef109d" providerId="ADAL" clId="{0B4708A5-F844-4EA5-9246-6A13A21C2A9E}" dt="2024-05-13T00:29:16.814" v="32" actId="14100"/>
          <ac:picMkLst>
            <pc:docMk/>
            <pc:sldMk cId="792507297" sldId="267"/>
            <ac:picMk id="4" creationId="{EF925E31-FEA6-94BD-D219-FAF4E743AD09}"/>
          </ac:picMkLst>
        </pc:picChg>
        <pc:picChg chg="add del">
          <ac:chgData name="Juan Partida-Jacinto" userId="093e140a-1513-4dae-9aa4-2c2ffdef109d" providerId="ADAL" clId="{0B4708A5-F844-4EA5-9246-6A13A21C2A9E}" dt="2024-05-13T00:27:38.399" v="25" actId="21"/>
          <ac:picMkLst>
            <pc:docMk/>
            <pc:sldMk cId="792507297" sldId="267"/>
            <ac:picMk id="6" creationId="{9DA73C8B-CEDB-52F2-4F97-1E1A76E35D8A}"/>
          </ac:picMkLst>
        </pc:picChg>
        <pc:picChg chg="add del">
          <ac:chgData name="Juan Partida-Jacinto" userId="093e140a-1513-4dae-9aa4-2c2ffdef109d" providerId="ADAL" clId="{0B4708A5-F844-4EA5-9246-6A13A21C2A9E}" dt="2024-05-13T00:28:23.836" v="28" actId="21"/>
          <ac:picMkLst>
            <pc:docMk/>
            <pc:sldMk cId="792507297" sldId="267"/>
            <ac:picMk id="7" creationId="{0D8FC036-B5A6-AC38-E4AB-3FBBC9CC4371}"/>
          </ac:picMkLst>
        </pc:picChg>
      </pc:sldChg>
      <pc:sldChg chg="del">
        <pc:chgData name="Juan Partida-Jacinto" userId="093e140a-1513-4dae-9aa4-2c2ffdef109d" providerId="ADAL" clId="{0B4708A5-F844-4EA5-9246-6A13A21C2A9E}" dt="2024-05-13T00:25:03.904" v="0" actId="2696"/>
        <pc:sldMkLst>
          <pc:docMk/>
          <pc:sldMk cId="4025712875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5BB2F-6B36-49C7-8159-340D63E62B5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79C819-50DE-4FAE-8F0D-C20985B3B838}">
      <dgm:prSet/>
      <dgm:spPr/>
      <dgm:t>
        <a:bodyPr/>
        <a:lstStyle/>
        <a:p>
          <a:r>
            <a:rPr lang="en-US"/>
            <a:t>Stan and Davis Bacchus inherited the winery from their father, George, and are eager to modernize business practices.</a:t>
          </a:r>
        </a:p>
      </dgm:t>
    </dgm:pt>
    <dgm:pt modelId="{A685C3AB-0915-45F4-B001-D3C52283D0E7}" type="parTrans" cxnId="{1F97B737-15FC-4B78-8491-75E695EE5B1E}">
      <dgm:prSet/>
      <dgm:spPr/>
      <dgm:t>
        <a:bodyPr/>
        <a:lstStyle/>
        <a:p>
          <a:endParaRPr lang="en-US"/>
        </a:p>
      </dgm:t>
    </dgm:pt>
    <dgm:pt modelId="{BD982D73-5B23-428D-8758-48DE62D7CA33}" type="sibTrans" cxnId="{1F97B737-15FC-4B78-8491-75E695EE5B1E}">
      <dgm:prSet/>
      <dgm:spPr/>
      <dgm:t>
        <a:bodyPr/>
        <a:lstStyle/>
        <a:p>
          <a:endParaRPr lang="en-US"/>
        </a:p>
      </dgm:t>
    </dgm:pt>
    <dgm:pt modelId="{AA4D73D1-DFE5-4D65-8C7F-E987D6CF6194}">
      <dgm:prSet/>
      <dgm:spPr/>
      <dgm:t>
        <a:bodyPr/>
        <a:lstStyle/>
        <a:p>
          <a:r>
            <a:rPr lang="en-US"/>
            <a:t>Existing personnel include Janet Collins (finance and payroll), Roz Murphy (marketing), Bob Ulrich (assistant to Roz), Henry Doyle (production manager), and Maria Costanza (distribution).</a:t>
          </a:r>
        </a:p>
      </dgm:t>
    </dgm:pt>
    <dgm:pt modelId="{3634BD67-5F63-4967-A31A-54FC452D07B9}" type="parTrans" cxnId="{53480F95-6C91-473E-999F-F382B5ABD1D4}">
      <dgm:prSet/>
      <dgm:spPr/>
      <dgm:t>
        <a:bodyPr/>
        <a:lstStyle/>
        <a:p>
          <a:endParaRPr lang="en-US"/>
        </a:p>
      </dgm:t>
    </dgm:pt>
    <dgm:pt modelId="{2961CA94-32C2-4C9E-9ECE-C1B350A9F1B5}" type="sibTrans" cxnId="{53480F95-6C91-473E-999F-F382B5ABD1D4}">
      <dgm:prSet/>
      <dgm:spPr/>
      <dgm:t>
        <a:bodyPr/>
        <a:lstStyle/>
        <a:p>
          <a:endParaRPr lang="en-US"/>
        </a:p>
      </dgm:t>
    </dgm:pt>
    <dgm:pt modelId="{05CDB241-E1D8-4F1B-A682-F98C825A1FB1}" type="pres">
      <dgm:prSet presAssocID="{1CE5BB2F-6B36-49C7-8159-340D63E62B59}" presName="root" presStyleCnt="0">
        <dgm:presLayoutVars>
          <dgm:dir/>
          <dgm:resizeHandles val="exact"/>
        </dgm:presLayoutVars>
      </dgm:prSet>
      <dgm:spPr/>
    </dgm:pt>
    <dgm:pt modelId="{20EF7469-DCD6-41AF-9311-886D5C2FC2BD}" type="pres">
      <dgm:prSet presAssocID="{1CE5BB2F-6B36-49C7-8159-340D63E62B59}" presName="container" presStyleCnt="0">
        <dgm:presLayoutVars>
          <dgm:dir/>
          <dgm:resizeHandles val="exact"/>
        </dgm:presLayoutVars>
      </dgm:prSet>
      <dgm:spPr/>
    </dgm:pt>
    <dgm:pt modelId="{7AB27AEB-AA54-4C0B-AED4-D35FDED6E366}" type="pres">
      <dgm:prSet presAssocID="{8679C819-50DE-4FAE-8F0D-C20985B3B838}" presName="compNode" presStyleCnt="0"/>
      <dgm:spPr/>
    </dgm:pt>
    <dgm:pt modelId="{25E5AACC-0FDD-4A9B-A346-79517302B89C}" type="pres">
      <dgm:prSet presAssocID="{8679C819-50DE-4FAE-8F0D-C20985B3B838}" presName="iconBgRect" presStyleLbl="bgShp" presStyleIdx="0" presStyleCnt="2"/>
      <dgm:spPr/>
    </dgm:pt>
    <dgm:pt modelId="{7D1D60B1-DB2A-4911-91DC-9703091F6E9C}" type="pres">
      <dgm:prSet presAssocID="{8679C819-50DE-4FAE-8F0D-C20985B3B83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69F022D-EAA5-40FD-BDF5-7C51090B2AC0}" type="pres">
      <dgm:prSet presAssocID="{8679C819-50DE-4FAE-8F0D-C20985B3B838}" presName="spaceRect" presStyleCnt="0"/>
      <dgm:spPr/>
    </dgm:pt>
    <dgm:pt modelId="{7EC81DE5-0A26-4FFA-8AAD-536016C84B15}" type="pres">
      <dgm:prSet presAssocID="{8679C819-50DE-4FAE-8F0D-C20985B3B838}" presName="textRect" presStyleLbl="revTx" presStyleIdx="0" presStyleCnt="2">
        <dgm:presLayoutVars>
          <dgm:chMax val="1"/>
          <dgm:chPref val="1"/>
        </dgm:presLayoutVars>
      </dgm:prSet>
      <dgm:spPr/>
    </dgm:pt>
    <dgm:pt modelId="{3C271F7E-F5A8-4B27-83F8-02A2A5A27EBF}" type="pres">
      <dgm:prSet presAssocID="{BD982D73-5B23-428D-8758-48DE62D7CA33}" presName="sibTrans" presStyleLbl="sibTrans2D1" presStyleIdx="0" presStyleCnt="0"/>
      <dgm:spPr/>
    </dgm:pt>
    <dgm:pt modelId="{E9665C9D-4FE0-41FF-9E6D-E116C838F4B9}" type="pres">
      <dgm:prSet presAssocID="{AA4D73D1-DFE5-4D65-8C7F-E987D6CF6194}" presName="compNode" presStyleCnt="0"/>
      <dgm:spPr/>
    </dgm:pt>
    <dgm:pt modelId="{FA0368E8-38F4-4D3C-8D66-14BDBD884F07}" type="pres">
      <dgm:prSet presAssocID="{AA4D73D1-DFE5-4D65-8C7F-E987D6CF6194}" presName="iconBgRect" presStyleLbl="bgShp" presStyleIdx="1" presStyleCnt="2"/>
      <dgm:spPr/>
    </dgm:pt>
    <dgm:pt modelId="{BAFABCD4-DD7C-4AAB-B9F3-F3143B581C11}" type="pres">
      <dgm:prSet presAssocID="{AA4D73D1-DFE5-4D65-8C7F-E987D6CF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1E23E22-0821-4F4F-9FE3-4FD09FD3C07B}" type="pres">
      <dgm:prSet presAssocID="{AA4D73D1-DFE5-4D65-8C7F-E987D6CF6194}" presName="spaceRect" presStyleCnt="0"/>
      <dgm:spPr/>
    </dgm:pt>
    <dgm:pt modelId="{1C676807-9BFC-4751-AE6A-558F0BE1F5E5}" type="pres">
      <dgm:prSet presAssocID="{AA4D73D1-DFE5-4D65-8C7F-E987D6CF619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97B737-15FC-4B78-8491-75E695EE5B1E}" srcId="{1CE5BB2F-6B36-49C7-8159-340D63E62B59}" destId="{8679C819-50DE-4FAE-8F0D-C20985B3B838}" srcOrd="0" destOrd="0" parTransId="{A685C3AB-0915-45F4-B001-D3C52283D0E7}" sibTransId="{BD982D73-5B23-428D-8758-48DE62D7CA33}"/>
    <dgm:cxn modelId="{20E6B559-1DEC-4BB2-B6AD-7AC787713DDE}" type="presOf" srcId="{BD982D73-5B23-428D-8758-48DE62D7CA33}" destId="{3C271F7E-F5A8-4B27-83F8-02A2A5A27EBF}" srcOrd="0" destOrd="0" presId="urn:microsoft.com/office/officeart/2018/2/layout/IconCircleList"/>
    <dgm:cxn modelId="{C4BABA8F-7552-4A74-9018-6160C8CBF643}" type="presOf" srcId="{8679C819-50DE-4FAE-8F0D-C20985B3B838}" destId="{7EC81DE5-0A26-4FFA-8AAD-536016C84B15}" srcOrd="0" destOrd="0" presId="urn:microsoft.com/office/officeart/2018/2/layout/IconCircleList"/>
    <dgm:cxn modelId="{53480F95-6C91-473E-999F-F382B5ABD1D4}" srcId="{1CE5BB2F-6B36-49C7-8159-340D63E62B59}" destId="{AA4D73D1-DFE5-4D65-8C7F-E987D6CF6194}" srcOrd="1" destOrd="0" parTransId="{3634BD67-5F63-4967-A31A-54FC452D07B9}" sibTransId="{2961CA94-32C2-4C9E-9ECE-C1B350A9F1B5}"/>
    <dgm:cxn modelId="{B4E2DA96-1918-4E87-A0E1-E54ACE8659F5}" type="presOf" srcId="{1CE5BB2F-6B36-49C7-8159-340D63E62B59}" destId="{05CDB241-E1D8-4F1B-A682-F98C825A1FB1}" srcOrd="0" destOrd="0" presId="urn:microsoft.com/office/officeart/2018/2/layout/IconCircleList"/>
    <dgm:cxn modelId="{C9BC38BC-7312-4DC5-948F-0B8C125BC552}" type="presOf" srcId="{AA4D73D1-DFE5-4D65-8C7F-E987D6CF6194}" destId="{1C676807-9BFC-4751-AE6A-558F0BE1F5E5}" srcOrd="0" destOrd="0" presId="urn:microsoft.com/office/officeart/2018/2/layout/IconCircleList"/>
    <dgm:cxn modelId="{0FA2394A-B12A-4198-B203-AD67FBD0837B}" type="presParOf" srcId="{05CDB241-E1D8-4F1B-A682-F98C825A1FB1}" destId="{20EF7469-DCD6-41AF-9311-886D5C2FC2BD}" srcOrd="0" destOrd="0" presId="urn:microsoft.com/office/officeart/2018/2/layout/IconCircleList"/>
    <dgm:cxn modelId="{5EF80436-4274-4868-A619-20585D11DA8C}" type="presParOf" srcId="{20EF7469-DCD6-41AF-9311-886D5C2FC2BD}" destId="{7AB27AEB-AA54-4C0B-AED4-D35FDED6E366}" srcOrd="0" destOrd="0" presId="urn:microsoft.com/office/officeart/2018/2/layout/IconCircleList"/>
    <dgm:cxn modelId="{D2FD5ACD-2197-4D6D-A44C-BE9A74143F0C}" type="presParOf" srcId="{7AB27AEB-AA54-4C0B-AED4-D35FDED6E366}" destId="{25E5AACC-0FDD-4A9B-A346-79517302B89C}" srcOrd="0" destOrd="0" presId="urn:microsoft.com/office/officeart/2018/2/layout/IconCircleList"/>
    <dgm:cxn modelId="{7FF373D4-2DF2-4E7E-9E5A-1B4EAA529D8A}" type="presParOf" srcId="{7AB27AEB-AA54-4C0B-AED4-D35FDED6E366}" destId="{7D1D60B1-DB2A-4911-91DC-9703091F6E9C}" srcOrd="1" destOrd="0" presId="urn:microsoft.com/office/officeart/2018/2/layout/IconCircleList"/>
    <dgm:cxn modelId="{8ADB046F-0342-49B0-B467-4536A1EAB3D2}" type="presParOf" srcId="{7AB27AEB-AA54-4C0B-AED4-D35FDED6E366}" destId="{369F022D-EAA5-40FD-BDF5-7C51090B2AC0}" srcOrd="2" destOrd="0" presId="urn:microsoft.com/office/officeart/2018/2/layout/IconCircleList"/>
    <dgm:cxn modelId="{093F8CA3-492E-4FE1-ADCF-F7CC837BFD67}" type="presParOf" srcId="{7AB27AEB-AA54-4C0B-AED4-D35FDED6E366}" destId="{7EC81DE5-0A26-4FFA-8AAD-536016C84B15}" srcOrd="3" destOrd="0" presId="urn:microsoft.com/office/officeart/2018/2/layout/IconCircleList"/>
    <dgm:cxn modelId="{0D08D2ED-4CF5-463E-B0B8-4F0D5A388FC3}" type="presParOf" srcId="{20EF7469-DCD6-41AF-9311-886D5C2FC2BD}" destId="{3C271F7E-F5A8-4B27-83F8-02A2A5A27EBF}" srcOrd="1" destOrd="0" presId="urn:microsoft.com/office/officeart/2018/2/layout/IconCircleList"/>
    <dgm:cxn modelId="{1BD9E836-E0CF-46BA-863F-5EBE5798D06E}" type="presParOf" srcId="{20EF7469-DCD6-41AF-9311-886D5C2FC2BD}" destId="{E9665C9D-4FE0-41FF-9E6D-E116C838F4B9}" srcOrd="2" destOrd="0" presId="urn:microsoft.com/office/officeart/2018/2/layout/IconCircleList"/>
    <dgm:cxn modelId="{CC02DF53-8094-4B3C-91E5-B2098E2A4E10}" type="presParOf" srcId="{E9665C9D-4FE0-41FF-9E6D-E116C838F4B9}" destId="{FA0368E8-38F4-4D3C-8D66-14BDBD884F07}" srcOrd="0" destOrd="0" presId="urn:microsoft.com/office/officeart/2018/2/layout/IconCircleList"/>
    <dgm:cxn modelId="{DF46FE63-7C47-493E-BCE4-8AABD3E8C7A2}" type="presParOf" srcId="{E9665C9D-4FE0-41FF-9E6D-E116C838F4B9}" destId="{BAFABCD4-DD7C-4AAB-B9F3-F3143B581C11}" srcOrd="1" destOrd="0" presId="urn:microsoft.com/office/officeart/2018/2/layout/IconCircleList"/>
    <dgm:cxn modelId="{98D5BE0F-F0EA-4520-9099-1DA6DB2D7887}" type="presParOf" srcId="{E9665C9D-4FE0-41FF-9E6D-E116C838F4B9}" destId="{31E23E22-0821-4F4F-9FE3-4FD09FD3C07B}" srcOrd="2" destOrd="0" presId="urn:microsoft.com/office/officeart/2018/2/layout/IconCircleList"/>
    <dgm:cxn modelId="{69587782-2840-4319-917D-9FBF4EACB8B5}" type="presParOf" srcId="{E9665C9D-4FE0-41FF-9E6D-E116C838F4B9}" destId="{1C676807-9BFC-4751-AE6A-558F0BE1F5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28E6F-2C52-4DBB-BC78-65231BECE90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6947E36-08C4-43CB-B821-39AF7D5892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Supply Management</a:t>
          </a:r>
        </a:p>
      </dgm:t>
    </dgm:pt>
    <dgm:pt modelId="{8CC4F592-2B52-428D-A0DB-93DF207D222A}" type="parTrans" cxnId="{9854E62A-FC4B-435C-8880-62D5559C785D}">
      <dgm:prSet/>
      <dgm:spPr/>
      <dgm:t>
        <a:bodyPr/>
        <a:lstStyle/>
        <a:p>
          <a:endParaRPr lang="en-US"/>
        </a:p>
      </dgm:t>
    </dgm:pt>
    <dgm:pt modelId="{37FF0269-397F-4194-BFBF-138AFD7FD266}" type="sibTrans" cxnId="{9854E62A-FC4B-435C-8880-62D5559C785D}">
      <dgm:prSet/>
      <dgm:spPr/>
      <dgm:t>
        <a:bodyPr/>
        <a:lstStyle/>
        <a:p>
          <a:endParaRPr lang="en-US"/>
        </a:p>
      </dgm:t>
    </dgm:pt>
    <dgm:pt modelId="{3C123A60-AD9C-4600-94E8-818709B23D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Distribution Optimization</a:t>
          </a:r>
        </a:p>
      </dgm:t>
    </dgm:pt>
    <dgm:pt modelId="{AB2AE4BD-D0A4-42C9-92A8-818944AFCD7B}" type="parTrans" cxnId="{65309DFA-D927-4CD0-9DCD-7B392836E2CB}">
      <dgm:prSet/>
      <dgm:spPr/>
      <dgm:t>
        <a:bodyPr/>
        <a:lstStyle/>
        <a:p>
          <a:endParaRPr lang="en-US"/>
        </a:p>
      </dgm:t>
    </dgm:pt>
    <dgm:pt modelId="{BC89214B-C719-430A-AC69-02947F514D87}" type="sibTrans" cxnId="{65309DFA-D927-4CD0-9DCD-7B392836E2CB}">
      <dgm:prSet/>
      <dgm:spPr/>
      <dgm:t>
        <a:bodyPr/>
        <a:lstStyle/>
        <a:p>
          <a:endParaRPr lang="en-US"/>
        </a:p>
      </dgm:t>
    </dgm:pt>
    <dgm:pt modelId="{FBFC7344-765F-43BA-A30F-6F79B32A60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Employee Time Tracking</a:t>
          </a:r>
        </a:p>
      </dgm:t>
    </dgm:pt>
    <dgm:pt modelId="{D8D0EEC3-BEAC-4C4C-AC90-B5D9F9EA9234}" type="parTrans" cxnId="{78E10FAA-8DFA-405C-9A24-1AE1E8DFA6D9}">
      <dgm:prSet/>
      <dgm:spPr/>
      <dgm:t>
        <a:bodyPr/>
        <a:lstStyle/>
        <a:p>
          <a:endParaRPr lang="en-US"/>
        </a:p>
      </dgm:t>
    </dgm:pt>
    <dgm:pt modelId="{3E53C7C9-073D-4212-9042-15244BF88DF5}" type="sibTrans" cxnId="{78E10FAA-8DFA-405C-9A24-1AE1E8DFA6D9}">
      <dgm:prSet/>
      <dgm:spPr/>
      <dgm:t>
        <a:bodyPr/>
        <a:lstStyle/>
        <a:p>
          <a:endParaRPr lang="en-US"/>
        </a:p>
      </dgm:t>
    </dgm:pt>
    <dgm:pt modelId="{E2A80BD7-FCE4-4054-9E23-B6402C79DB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Sales Analysis</a:t>
          </a:r>
        </a:p>
      </dgm:t>
    </dgm:pt>
    <dgm:pt modelId="{72A9DD14-B9CC-49E4-BDE3-81CA32783D29}" type="parTrans" cxnId="{05532565-DD70-45E9-835B-A66B0975FA3C}">
      <dgm:prSet/>
      <dgm:spPr/>
      <dgm:t>
        <a:bodyPr/>
        <a:lstStyle/>
        <a:p>
          <a:endParaRPr lang="en-US"/>
        </a:p>
      </dgm:t>
    </dgm:pt>
    <dgm:pt modelId="{6FA759A0-AE5B-4A7B-A5A9-50EBD41D221C}" type="sibTrans" cxnId="{05532565-DD70-45E9-835B-A66B0975FA3C}">
      <dgm:prSet/>
      <dgm:spPr/>
      <dgm:t>
        <a:bodyPr/>
        <a:lstStyle/>
        <a:p>
          <a:endParaRPr lang="en-US"/>
        </a:p>
      </dgm:t>
    </dgm:pt>
    <dgm:pt modelId="{1C75FF5B-2D3D-4C30-B8A5-550CB818B800}" type="pres">
      <dgm:prSet presAssocID="{E7828E6F-2C52-4DBB-BC78-65231BECE904}" presName="root" presStyleCnt="0">
        <dgm:presLayoutVars>
          <dgm:dir/>
          <dgm:resizeHandles val="exact"/>
        </dgm:presLayoutVars>
      </dgm:prSet>
      <dgm:spPr/>
    </dgm:pt>
    <dgm:pt modelId="{432E4F01-D8D6-4A3D-A599-EAFE1CC450F6}" type="pres">
      <dgm:prSet presAssocID="{66947E36-08C4-43CB-B821-39AF7D589225}" presName="compNode" presStyleCnt="0"/>
      <dgm:spPr/>
    </dgm:pt>
    <dgm:pt modelId="{C82C73A0-763A-463B-B360-0B78902CBBBE}" type="pres">
      <dgm:prSet presAssocID="{66947E36-08C4-43CB-B821-39AF7D58922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89105E-711B-46AA-BCE2-7D844D720C61}" type="pres">
      <dgm:prSet presAssocID="{66947E36-08C4-43CB-B821-39AF7D58922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2B5DB9E1-CD9D-4432-8788-B62F6301B358}" type="pres">
      <dgm:prSet presAssocID="{66947E36-08C4-43CB-B821-39AF7D589225}" presName="spaceRect" presStyleCnt="0"/>
      <dgm:spPr/>
    </dgm:pt>
    <dgm:pt modelId="{BFEC9A1C-BD4F-4A05-83AF-C55F5F375503}" type="pres">
      <dgm:prSet presAssocID="{66947E36-08C4-43CB-B821-39AF7D589225}" presName="textRect" presStyleLbl="revTx" presStyleIdx="0" presStyleCnt="4">
        <dgm:presLayoutVars>
          <dgm:chMax val="1"/>
          <dgm:chPref val="1"/>
        </dgm:presLayoutVars>
      </dgm:prSet>
      <dgm:spPr/>
    </dgm:pt>
    <dgm:pt modelId="{7F4A9E29-D61D-4AD1-9049-7226FD92730C}" type="pres">
      <dgm:prSet presAssocID="{37FF0269-397F-4194-BFBF-138AFD7FD266}" presName="sibTrans" presStyleCnt="0"/>
      <dgm:spPr/>
    </dgm:pt>
    <dgm:pt modelId="{6D72D8CE-16AB-4308-A686-93603322F597}" type="pres">
      <dgm:prSet presAssocID="{3C123A60-AD9C-4600-94E8-818709B23DBA}" presName="compNode" presStyleCnt="0"/>
      <dgm:spPr/>
    </dgm:pt>
    <dgm:pt modelId="{746054C2-E957-4D05-8BE6-855A87526B59}" type="pres">
      <dgm:prSet presAssocID="{3C123A60-AD9C-4600-94E8-818709B23DBA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57EA070-BFF1-4E54-B3F6-F95BABD53A20}" type="pres">
      <dgm:prSet presAssocID="{3C123A60-AD9C-4600-94E8-818709B23D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367B850-51BD-4B96-A734-27680C48830A}" type="pres">
      <dgm:prSet presAssocID="{3C123A60-AD9C-4600-94E8-818709B23DBA}" presName="spaceRect" presStyleCnt="0"/>
      <dgm:spPr/>
    </dgm:pt>
    <dgm:pt modelId="{6EB01BDF-5285-4732-8B84-FDCF28EFD26D}" type="pres">
      <dgm:prSet presAssocID="{3C123A60-AD9C-4600-94E8-818709B23DBA}" presName="textRect" presStyleLbl="revTx" presStyleIdx="1" presStyleCnt="4">
        <dgm:presLayoutVars>
          <dgm:chMax val="1"/>
          <dgm:chPref val="1"/>
        </dgm:presLayoutVars>
      </dgm:prSet>
      <dgm:spPr/>
    </dgm:pt>
    <dgm:pt modelId="{60FEE9DA-5FF2-4B73-9B10-C2A06310C115}" type="pres">
      <dgm:prSet presAssocID="{BC89214B-C719-430A-AC69-02947F514D87}" presName="sibTrans" presStyleCnt="0"/>
      <dgm:spPr/>
    </dgm:pt>
    <dgm:pt modelId="{CED89A48-92D3-44A3-8270-D5B692C1E9B6}" type="pres">
      <dgm:prSet presAssocID="{FBFC7344-765F-43BA-A30F-6F79B32A606C}" presName="compNode" presStyleCnt="0"/>
      <dgm:spPr/>
    </dgm:pt>
    <dgm:pt modelId="{BA0500E0-858B-4EC8-B167-EAAFA8CB842A}" type="pres">
      <dgm:prSet presAssocID="{FBFC7344-765F-43BA-A30F-6F79B32A606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0B14C33-EE97-4AEB-9B63-4B6B5AC2371B}" type="pres">
      <dgm:prSet presAssocID="{FBFC7344-765F-43BA-A30F-6F79B32A60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27FC1F3-C79D-45DF-B66B-35A6DCD9FC6F}" type="pres">
      <dgm:prSet presAssocID="{FBFC7344-765F-43BA-A30F-6F79B32A606C}" presName="spaceRect" presStyleCnt="0"/>
      <dgm:spPr/>
    </dgm:pt>
    <dgm:pt modelId="{C4FC1020-CC10-47B9-8424-FFA72B143AA7}" type="pres">
      <dgm:prSet presAssocID="{FBFC7344-765F-43BA-A30F-6F79B32A606C}" presName="textRect" presStyleLbl="revTx" presStyleIdx="2" presStyleCnt="4">
        <dgm:presLayoutVars>
          <dgm:chMax val="1"/>
          <dgm:chPref val="1"/>
        </dgm:presLayoutVars>
      </dgm:prSet>
      <dgm:spPr/>
    </dgm:pt>
    <dgm:pt modelId="{6AD1BBB3-AFE8-4FF9-949B-374F94B78D91}" type="pres">
      <dgm:prSet presAssocID="{3E53C7C9-073D-4212-9042-15244BF88DF5}" presName="sibTrans" presStyleCnt="0"/>
      <dgm:spPr/>
    </dgm:pt>
    <dgm:pt modelId="{2EA6FD60-E92E-424A-A3B8-F1CECB2041C1}" type="pres">
      <dgm:prSet presAssocID="{E2A80BD7-FCE4-4054-9E23-B6402C79DBF4}" presName="compNode" presStyleCnt="0"/>
      <dgm:spPr/>
    </dgm:pt>
    <dgm:pt modelId="{90E47435-BC56-44DC-973B-24CE5F905396}" type="pres">
      <dgm:prSet presAssocID="{E2A80BD7-FCE4-4054-9E23-B6402C79DBF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5789AFB-9272-42CF-94BE-E0549FDC9DFC}" type="pres">
      <dgm:prSet presAssocID="{E2A80BD7-FCE4-4054-9E23-B6402C79DB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F6D601-D6C7-4F89-8315-C178A189429C}" type="pres">
      <dgm:prSet presAssocID="{E2A80BD7-FCE4-4054-9E23-B6402C79DBF4}" presName="spaceRect" presStyleCnt="0"/>
      <dgm:spPr/>
    </dgm:pt>
    <dgm:pt modelId="{18A3171D-65BD-42D1-842D-985BBF27FBE2}" type="pres">
      <dgm:prSet presAssocID="{E2A80BD7-FCE4-4054-9E23-B6402C79DBF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DFF70A-9E71-41BD-9BF6-A5D09816CEC8}" type="presOf" srcId="{FBFC7344-765F-43BA-A30F-6F79B32A606C}" destId="{C4FC1020-CC10-47B9-8424-FFA72B143AA7}" srcOrd="0" destOrd="0" presId="urn:microsoft.com/office/officeart/2018/5/layout/IconLeafLabelList"/>
    <dgm:cxn modelId="{16C41826-EAA6-4CB8-82CE-C8F99148757D}" type="presOf" srcId="{E7828E6F-2C52-4DBB-BC78-65231BECE904}" destId="{1C75FF5B-2D3D-4C30-B8A5-550CB818B800}" srcOrd="0" destOrd="0" presId="urn:microsoft.com/office/officeart/2018/5/layout/IconLeafLabelList"/>
    <dgm:cxn modelId="{9854E62A-FC4B-435C-8880-62D5559C785D}" srcId="{E7828E6F-2C52-4DBB-BC78-65231BECE904}" destId="{66947E36-08C4-43CB-B821-39AF7D589225}" srcOrd="0" destOrd="0" parTransId="{8CC4F592-2B52-428D-A0DB-93DF207D222A}" sibTransId="{37FF0269-397F-4194-BFBF-138AFD7FD266}"/>
    <dgm:cxn modelId="{05532565-DD70-45E9-835B-A66B0975FA3C}" srcId="{E7828E6F-2C52-4DBB-BC78-65231BECE904}" destId="{E2A80BD7-FCE4-4054-9E23-B6402C79DBF4}" srcOrd="3" destOrd="0" parTransId="{72A9DD14-B9CC-49E4-BDE3-81CA32783D29}" sibTransId="{6FA759A0-AE5B-4A7B-A5A9-50EBD41D221C}"/>
    <dgm:cxn modelId="{432AF74E-11B4-4266-AC60-1B530385FA35}" type="presOf" srcId="{3C123A60-AD9C-4600-94E8-818709B23DBA}" destId="{6EB01BDF-5285-4732-8B84-FDCF28EFD26D}" srcOrd="0" destOrd="0" presId="urn:microsoft.com/office/officeart/2018/5/layout/IconLeafLabelList"/>
    <dgm:cxn modelId="{7646CA91-4DA9-48DF-81C7-2F7A5A2EABB2}" type="presOf" srcId="{E2A80BD7-FCE4-4054-9E23-B6402C79DBF4}" destId="{18A3171D-65BD-42D1-842D-985BBF27FBE2}" srcOrd="0" destOrd="0" presId="urn:microsoft.com/office/officeart/2018/5/layout/IconLeafLabelList"/>
    <dgm:cxn modelId="{78E10FAA-8DFA-405C-9A24-1AE1E8DFA6D9}" srcId="{E7828E6F-2C52-4DBB-BC78-65231BECE904}" destId="{FBFC7344-765F-43BA-A30F-6F79B32A606C}" srcOrd="2" destOrd="0" parTransId="{D8D0EEC3-BEAC-4C4C-AC90-B5D9F9EA9234}" sibTransId="{3E53C7C9-073D-4212-9042-15244BF88DF5}"/>
    <dgm:cxn modelId="{5551F0CC-C890-40A0-95C8-4DA096407A8B}" type="presOf" srcId="{66947E36-08C4-43CB-B821-39AF7D589225}" destId="{BFEC9A1C-BD4F-4A05-83AF-C55F5F375503}" srcOrd="0" destOrd="0" presId="urn:microsoft.com/office/officeart/2018/5/layout/IconLeafLabelList"/>
    <dgm:cxn modelId="{65309DFA-D927-4CD0-9DCD-7B392836E2CB}" srcId="{E7828E6F-2C52-4DBB-BC78-65231BECE904}" destId="{3C123A60-AD9C-4600-94E8-818709B23DBA}" srcOrd="1" destOrd="0" parTransId="{AB2AE4BD-D0A4-42C9-92A8-818944AFCD7B}" sibTransId="{BC89214B-C719-430A-AC69-02947F514D87}"/>
    <dgm:cxn modelId="{CD0F6DA2-B698-43BB-BE9E-DDCEA73BB55E}" type="presParOf" srcId="{1C75FF5B-2D3D-4C30-B8A5-550CB818B800}" destId="{432E4F01-D8D6-4A3D-A599-EAFE1CC450F6}" srcOrd="0" destOrd="0" presId="urn:microsoft.com/office/officeart/2018/5/layout/IconLeafLabelList"/>
    <dgm:cxn modelId="{DE229750-ADBE-4FDC-842B-22FC10A1EB2F}" type="presParOf" srcId="{432E4F01-D8D6-4A3D-A599-EAFE1CC450F6}" destId="{C82C73A0-763A-463B-B360-0B78902CBBBE}" srcOrd="0" destOrd="0" presId="urn:microsoft.com/office/officeart/2018/5/layout/IconLeafLabelList"/>
    <dgm:cxn modelId="{3327B98C-27CB-445D-BB01-0BF4726EF222}" type="presParOf" srcId="{432E4F01-D8D6-4A3D-A599-EAFE1CC450F6}" destId="{AB89105E-711B-46AA-BCE2-7D844D720C61}" srcOrd="1" destOrd="0" presId="urn:microsoft.com/office/officeart/2018/5/layout/IconLeafLabelList"/>
    <dgm:cxn modelId="{9C679BA3-6E74-4655-996F-A630791B858F}" type="presParOf" srcId="{432E4F01-D8D6-4A3D-A599-EAFE1CC450F6}" destId="{2B5DB9E1-CD9D-4432-8788-B62F6301B358}" srcOrd="2" destOrd="0" presId="urn:microsoft.com/office/officeart/2018/5/layout/IconLeafLabelList"/>
    <dgm:cxn modelId="{682F8D1B-E1B8-493E-8BAD-DB82FE7678B1}" type="presParOf" srcId="{432E4F01-D8D6-4A3D-A599-EAFE1CC450F6}" destId="{BFEC9A1C-BD4F-4A05-83AF-C55F5F375503}" srcOrd="3" destOrd="0" presId="urn:microsoft.com/office/officeart/2018/5/layout/IconLeafLabelList"/>
    <dgm:cxn modelId="{CAD97E33-E91C-483A-89D9-6CC1013A5883}" type="presParOf" srcId="{1C75FF5B-2D3D-4C30-B8A5-550CB818B800}" destId="{7F4A9E29-D61D-4AD1-9049-7226FD92730C}" srcOrd="1" destOrd="0" presId="urn:microsoft.com/office/officeart/2018/5/layout/IconLeafLabelList"/>
    <dgm:cxn modelId="{D809B5FB-EED5-40AD-912B-D3F6A0E2F456}" type="presParOf" srcId="{1C75FF5B-2D3D-4C30-B8A5-550CB818B800}" destId="{6D72D8CE-16AB-4308-A686-93603322F597}" srcOrd="2" destOrd="0" presId="urn:microsoft.com/office/officeart/2018/5/layout/IconLeafLabelList"/>
    <dgm:cxn modelId="{F4FD90EF-24A4-4CAA-B073-064A4DD27650}" type="presParOf" srcId="{6D72D8CE-16AB-4308-A686-93603322F597}" destId="{746054C2-E957-4D05-8BE6-855A87526B59}" srcOrd="0" destOrd="0" presId="urn:microsoft.com/office/officeart/2018/5/layout/IconLeafLabelList"/>
    <dgm:cxn modelId="{D1BBAA7D-B3C2-4888-9F2B-F4DDB4A27B9E}" type="presParOf" srcId="{6D72D8CE-16AB-4308-A686-93603322F597}" destId="{657EA070-BFF1-4E54-B3F6-F95BABD53A20}" srcOrd="1" destOrd="0" presId="urn:microsoft.com/office/officeart/2018/5/layout/IconLeafLabelList"/>
    <dgm:cxn modelId="{F10D80B6-5F79-4015-8B4E-3984474F0F0A}" type="presParOf" srcId="{6D72D8CE-16AB-4308-A686-93603322F597}" destId="{E367B850-51BD-4B96-A734-27680C48830A}" srcOrd="2" destOrd="0" presId="urn:microsoft.com/office/officeart/2018/5/layout/IconLeafLabelList"/>
    <dgm:cxn modelId="{6A7A90FA-CB87-486A-842E-5F37EC216670}" type="presParOf" srcId="{6D72D8CE-16AB-4308-A686-93603322F597}" destId="{6EB01BDF-5285-4732-8B84-FDCF28EFD26D}" srcOrd="3" destOrd="0" presId="urn:microsoft.com/office/officeart/2018/5/layout/IconLeafLabelList"/>
    <dgm:cxn modelId="{FB5BFD98-9E6E-45F1-B89D-F42B788F018C}" type="presParOf" srcId="{1C75FF5B-2D3D-4C30-B8A5-550CB818B800}" destId="{60FEE9DA-5FF2-4B73-9B10-C2A06310C115}" srcOrd="3" destOrd="0" presId="urn:microsoft.com/office/officeart/2018/5/layout/IconLeafLabelList"/>
    <dgm:cxn modelId="{542EE4DA-D713-46A3-9AC1-6EFB1AF54FEB}" type="presParOf" srcId="{1C75FF5B-2D3D-4C30-B8A5-550CB818B800}" destId="{CED89A48-92D3-44A3-8270-D5B692C1E9B6}" srcOrd="4" destOrd="0" presId="urn:microsoft.com/office/officeart/2018/5/layout/IconLeafLabelList"/>
    <dgm:cxn modelId="{88BCB4F3-6AFC-462B-B862-CD1AF093FEA5}" type="presParOf" srcId="{CED89A48-92D3-44A3-8270-D5B692C1E9B6}" destId="{BA0500E0-858B-4EC8-B167-EAAFA8CB842A}" srcOrd="0" destOrd="0" presId="urn:microsoft.com/office/officeart/2018/5/layout/IconLeafLabelList"/>
    <dgm:cxn modelId="{DAC4E182-EC71-4E45-ABF9-999820516014}" type="presParOf" srcId="{CED89A48-92D3-44A3-8270-D5B692C1E9B6}" destId="{70B14C33-EE97-4AEB-9B63-4B6B5AC2371B}" srcOrd="1" destOrd="0" presId="urn:microsoft.com/office/officeart/2018/5/layout/IconLeafLabelList"/>
    <dgm:cxn modelId="{B63D708B-280C-4624-947E-7CA088934FA6}" type="presParOf" srcId="{CED89A48-92D3-44A3-8270-D5B692C1E9B6}" destId="{527FC1F3-C79D-45DF-B66B-35A6DCD9FC6F}" srcOrd="2" destOrd="0" presId="urn:microsoft.com/office/officeart/2018/5/layout/IconLeafLabelList"/>
    <dgm:cxn modelId="{B03B2C8A-E21E-4D38-9310-475974276A6D}" type="presParOf" srcId="{CED89A48-92D3-44A3-8270-D5B692C1E9B6}" destId="{C4FC1020-CC10-47B9-8424-FFA72B143AA7}" srcOrd="3" destOrd="0" presId="urn:microsoft.com/office/officeart/2018/5/layout/IconLeafLabelList"/>
    <dgm:cxn modelId="{6E29CE47-4742-47BF-AADF-8E777642FBEB}" type="presParOf" srcId="{1C75FF5B-2D3D-4C30-B8A5-550CB818B800}" destId="{6AD1BBB3-AFE8-4FF9-949B-374F94B78D91}" srcOrd="5" destOrd="0" presId="urn:microsoft.com/office/officeart/2018/5/layout/IconLeafLabelList"/>
    <dgm:cxn modelId="{BE6C1148-A2C7-42E0-8AC5-359CA94B3A8B}" type="presParOf" srcId="{1C75FF5B-2D3D-4C30-B8A5-550CB818B800}" destId="{2EA6FD60-E92E-424A-A3B8-F1CECB2041C1}" srcOrd="6" destOrd="0" presId="urn:microsoft.com/office/officeart/2018/5/layout/IconLeafLabelList"/>
    <dgm:cxn modelId="{3BDD39CC-8F69-4DAF-8039-BB44FB844F56}" type="presParOf" srcId="{2EA6FD60-E92E-424A-A3B8-F1CECB2041C1}" destId="{90E47435-BC56-44DC-973B-24CE5F905396}" srcOrd="0" destOrd="0" presId="urn:microsoft.com/office/officeart/2018/5/layout/IconLeafLabelList"/>
    <dgm:cxn modelId="{D4C34202-822C-4676-AE79-136BD50EEA10}" type="presParOf" srcId="{2EA6FD60-E92E-424A-A3B8-F1CECB2041C1}" destId="{D5789AFB-9272-42CF-94BE-E0549FDC9DFC}" srcOrd="1" destOrd="0" presId="urn:microsoft.com/office/officeart/2018/5/layout/IconLeafLabelList"/>
    <dgm:cxn modelId="{8C0E15E4-87F9-4147-95F4-A3EF0699FFA3}" type="presParOf" srcId="{2EA6FD60-E92E-424A-A3B8-F1CECB2041C1}" destId="{A9F6D601-D6C7-4F89-8315-C178A189429C}" srcOrd="2" destOrd="0" presId="urn:microsoft.com/office/officeart/2018/5/layout/IconLeafLabelList"/>
    <dgm:cxn modelId="{9B0A95A0-B16E-47F9-A130-8A458BE0BDAA}" type="presParOf" srcId="{2EA6FD60-E92E-424A-A3B8-F1CECB2041C1}" destId="{18A3171D-65BD-42D1-842D-985BBF27FBE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5AACC-0FDD-4A9B-A346-79517302B89C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D60B1-DB2A-4911-91DC-9703091F6E9C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81DE5-0A26-4FFA-8AAD-536016C84B15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Stan and Davis Bacchus inherited the winery from their father, George, and are eager to modernize business practices.</a:t>
          </a:r>
        </a:p>
      </dsp:txBody>
      <dsp:txXfrm>
        <a:off x="1948202" y="1410409"/>
        <a:ext cx="3233964" cy="1371985"/>
      </dsp:txXfrm>
    </dsp:sp>
    <dsp:sp modelId="{FA0368E8-38F4-4D3C-8D66-14BDBD884F07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ABCD4-DD7C-4AAB-B9F3-F3143B581C11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76807-9BFC-4751-AE6A-558F0BE1F5E5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Existing personnel include Janet Collins (finance and payroll), Roz Murphy (marketing), Bob Ulrich (assistant to Roz), Henry Doyle (production manager), and Maria Costanza (distribution).</a:t>
          </a:r>
        </a:p>
      </dsp:txBody>
      <dsp:txXfrm>
        <a:off x="7411643" y="1410409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C73A0-763A-463B-B360-0B78902CBBBE}">
      <dsp:nvSpPr>
        <dsp:cNvPr id="0" name=""/>
        <dsp:cNvSpPr/>
      </dsp:nvSpPr>
      <dsp:spPr>
        <a:xfrm>
          <a:off x="56292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9105E-711B-46AA-BCE2-7D844D720C61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C9A1C-BD4F-4A05-83AF-C55F5F375503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Supply Management</a:t>
          </a:r>
        </a:p>
      </dsp:txBody>
      <dsp:txXfrm>
        <a:off x="100682" y="2684598"/>
        <a:ext cx="2370489" cy="720000"/>
      </dsp:txXfrm>
    </dsp:sp>
    <dsp:sp modelId="{746054C2-E957-4D05-8BE6-855A87526B59}">
      <dsp:nvSpPr>
        <dsp:cNvPr id="0" name=""/>
        <dsp:cNvSpPr/>
      </dsp:nvSpPr>
      <dsp:spPr>
        <a:xfrm>
          <a:off x="334825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EA070-BFF1-4E54-B3F6-F95BABD53A20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01BDF-5285-4732-8B84-FDCF28EFD26D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Distribution Optimization</a:t>
          </a:r>
        </a:p>
      </dsp:txBody>
      <dsp:txXfrm>
        <a:off x="2886007" y="2684598"/>
        <a:ext cx="2370489" cy="720000"/>
      </dsp:txXfrm>
    </dsp:sp>
    <dsp:sp modelId="{BA0500E0-858B-4EC8-B167-EAAFA8CB842A}">
      <dsp:nvSpPr>
        <dsp:cNvPr id="0" name=""/>
        <dsp:cNvSpPr/>
      </dsp:nvSpPr>
      <dsp:spPr>
        <a:xfrm>
          <a:off x="6133577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14C33-EE97-4AEB-9B63-4B6B5AC2371B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C1020-CC10-47B9-8424-FFA72B143AA7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Employee Time Tracking</a:t>
          </a:r>
        </a:p>
      </dsp:txBody>
      <dsp:txXfrm>
        <a:off x="5671332" y="2684598"/>
        <a:ext cx="2370489" cy="720000"/>
      </dsp:txXfrm>
    </dsp:sp>
    <dsp:sp modelId="{90E47435-BC56-44DC-973B-24CE5F905396}">
      <dsp:nvSpPr>
        <dsp:cNvPr id="0" name=""/>
        <dsp:cNvSpPr/>
      </dsp:nvSpPr>
      <dsp:spPr>
        <a:xfrm>
          <a:off x="8918902" y="7882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89AFB-9272-42CF-94BE-E0549FDC9DFC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3171D-65BD-42D1-842D-985BBF27FBE2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Sales Analysis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7046-3793-19C1-C51D-5F5B38643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E8F97-8F41-A710-5B1F-3E91B02AC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D8A7E-7535-FED1-5782-4007D7D2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F0F00-C457-57CA-0E25-CEAD3D1B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F13E-3199-6C00-DB90-BB7BBFC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345E-04C6-4DC7-1DF8-BDC80037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E86DE-C2FE-F40D-C60D-46427125F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DE65-5822-FBA1-2CF8-B0E4F154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C070F-EC12-0BC1-57F7-B29FA006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73167-379E-EA99-8467-9E695C7E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7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6CCED-9C73-445D-A8DD-38A324749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AF0E9-B020-FE63-8439-281E51522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3864B-84A5-AADC-8768-5E0D06ED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813D-9B57-2594-4DBE-04A0725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1DFDF-0F98-FDBF-7CE5-09C69E0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E728-F2A7-6B76-FA35-A9AD8726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22B6-F64D-8834-A218-8692DD94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F196-3D58-C30E-87EF-BD8180D8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8D1FA-D071-8A93-4A52-AB25D96C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0B85A-E26A-E37F-BD35-1570F19C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AC1F-E308-B7C6-783E-A02D4BEE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6FB0C-805F-58EB-7B51-5C443A89E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F5F50-7E0C-08CB-BC6B-7FFDE9B0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8038E-B6DD-92DA-8567-88D0E0F7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A2FE-70D1-7CD5-B070-E611FC07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5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9204-75E7-BD77-ABDC-75AA5A09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487AE-4009-F8FD-42A5-F2278B237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4351B-DE4C-DF3F-9700-8ADFA73F9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15C02-3C3B-A6F7-7E57-F8AB9C64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3CC78-E754-EB32-12D6-AE9C8E4F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BD0D2-C744-15F7-F52D-4683C108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3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08ED-7DF9-1093-7C33-F67C619E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A08A-C9B6-25B5-8713-B47DE9CE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6167A-A5BF-7041-6731-9FB408427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53970-18E8-DE42-CFAC-9D9CACD56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1A71-DAF1-C5F3-FF49-BD6AFA8CF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19DC9-1709-DC14-1482-CCADE4C2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D72CB-D203-9835-F8C0-AAE0AD80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D32D0-42A7-B853-CA49-446BAABB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9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A369-BB60-689F-3FF4-FD34E3E8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13BF9-90C2-957A-3CE2-473B96B8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70528-55FC-BFCB-CE44-22DDBB81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CDEE-95BB-BC5C-79A3-F8649A1A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1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932E8-7E10-621A-9879-C18BF288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B47D9-B469-BF65-3C20-761F5682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A043-F6B3-FF31-C36A-3D21A590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C0C4-6979-857E-6EF4-D23374449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55C56-FA04-CD95-2383-A956B4F2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D86B-61C6-4981-E9D0-26C7BA5E2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1A85A-6A17-564B-E8A6-26016B55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47CFF-EB8E-651A-3CC5-3691571D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F48B3-931C-9834-1270-7BD8E29B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0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FC3F-A459-F481-42E0-FD43D8EE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21E25-23F6-59D7-5B5C-E6A1A6C0E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2BDC4-87C8-D744-D5C2-683151F73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25197-DBA8-BBA2-3E09-D2B80897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D2DFD-E307-32CC-AAA3-32DB77FD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16C67-9FEC-6D74-A042-F434E267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1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9898F-9DBF-5836-C379-2B444424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D6F3C-0C8A-4D11-CF1A-791EC7B35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DB560-57BF-4FAA-91E9-52A31F608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63F0B-A837-4169-A183-F2DE2BC9F4A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74B7-11DF-3464-65E1-CBB32AAC6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4C289-450A-93E9-2D56-42B5B8351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761734-0D93-4108-858A-637DC9F61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C2599C-0EB0-781A-2CAE-0A7E8C1D9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9" b="265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53FB0-ACF5-F425-1137-0A656334C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Charlie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85397-9F45-57AC-2829-F866EE749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Robert Stewart</a:t>
            </a:r>
          </a:p>
          <a:p>
            <a:r>
              <a:rPr lang="en-US" sz="1700">
                <a:solidFill>
                  <a:srgbClr val="FFFFFF"/>
                </a:solidFill>
              </a:rPr>
              <a:t>Juan Partida-Jacinto</a:t>
            </a:r>
          </a:p>
          <a:p>
            <a:r>
              <a:rPr lang="en-US" sz="1700">
                <a:solidFill>
                  <a:srgbClr val="FFFFFF"/>
                </a:solidFill>
              </a:rPr>
              <a:t>Sean Dudley</a:t>
            </a:r>
          </a:p>
        </p:txBody>
      </p:sp>
    </p:spTree>
    <p:extLst>
      <p:ext uri="{BB962C8B-B14F-4D97-AF65-F5344CB8AC3E}">
        <p14:creationId xmlns:p14="http://schemas.microsoft.com/office/powerpoint/2010/main" val="2880689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73DA-DDF5-2C12-E9D7-FF62B425266B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Report 2 cont.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051A6-64F2-584B-725C-3FA8E7DE8EAF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This shows which wines are being sold by which distributors. It also shows the total quantity of a specific wine and percentage of that wine is sold by the same distributor. 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Python script running the query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FC036-B5A6-AC38-E4AB-3FBBC9CC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946212"/>
            <a:ext cx="5468112" cy="292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73C8B-CEDB-52F2-4F97-1E1A76E3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657067"/>
            <a:ext cx="5468112" cy="15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73DA-DDF5-2C12-E9D7-FF62B425266B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4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Report 3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7DD21FD-2379-7045-ED5B-9979275CD566}"/>
              </a:ext>
            </a:extLst>
          </p:cNvPr>
          <p:cNvSpPr txBox="1">
            <a:spLocks/>
          </p:cNvSpPr>
          <p:nvPr/>
        </p:nvSpPr>
        <p:spPr>
          <a:xfrm>
            <a:off x="6226629" y="644652"/>
            <a:ext cx="5203369" cy="57126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Hours Worked</a:t>
            </a:r>
            <a:r>
              <a:rPr lang="en-US" sz="1400" b="1" i="1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 Report</a:t>
            </a:r>
            <a:endParaRPr lang="en-US" sz="1400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Description: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This query is useful for getting a clear overview of employee work hours, both total and average per quarter, which can help in assessing planning.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Query: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SELECT CONCAT(employees.first_name, ' ', employees.last_name) AS employee_name,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ROUND(SUM(Work.hours_worked), 2) AS total_hours,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ROUND(SUM(Work.hours_worked) / COUNT(DISTINCT Work.quarter), 2) AS average_hours_per_quarter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FROM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JOIN employees ON Work.employee_id = employees.employee_id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JOIN (SELECT DISTINCT quarter FROM Work ORDER BY quarter DESC LIMIT 4) AS recent_quarters ON Work.quarter = recent_quarters.quarter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GROUP BY employees.employee_id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LIMIT 0, 400;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25E31-FEA6-94BD-D219-FAF4E743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4" y="2386584"/>
            <a:ext cx="5085817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132C8-6AC4-7C5D-5E34-96972AA5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7BF1-15AC-8709-E0C6-17E33122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Assumptions:</a:t>
            </a:r>
            <a:endParaRPr lang="en-US" sz="1800" kern="100" dirty="0">
              <a:solidFill>
                <a:schemeClr val="tx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winery's existing data management methods need upgrading to support modern business operations.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Online platforms will enhance supply chain and distribution processes.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Detailed reports will provide actionable insights for business decisions.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ine">
            <a:extLst>
              <a:ext uri="{FF2B5EF4-FFF2-40B4-BE49-F238E27FC236}">
                <a16:creationId xmlns:a16="http://schemas.microsoft.com/office/drawing/2014/main" id="{690D0DEB-F039-274C-923E-42BFE715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1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D20EB0-05D8-A61D-CA4B-DF433A81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10663518" cy="9791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Bacchus Winery Case Study</a:t>
            </a:r>
          </a:p>
        </p:txBody>
      </p:sp>
      <p:pic>
        <p:nvPicPr>
          <p:cNvPr id="5" name="Content Placeholder 4" descr="Barrels in distillery">
            <a:extLst>
              <a:ext uri="{FF2B5EF4-FFF2-40B4-BE49-F238E27FC236}">
                <a16:creationId xmlns:a16="http://schemas.microsoft.com/office/drawing/2014/main" id="{67C2372F-4ACB-6DC4-E6C8-3BCD56390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16246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Wine barrels">
            <a:extLst>
              <a:ext uri="{FF2B5EF4-FFF2-40B4-BE49-F238E27FC236}">
                <a16:creationId xmlns:a16="http://schemas.microsoft.com/office/drawing/2014/main" id="{F85BE0FE-3F9C-3774-2DE6-6137598ED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44" b="1498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B177B-AD07-9F00-1DF0-06D85D9A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History and Background of Bacchus Winery</a:t>
            </a:r>
          </a:p>
        </p:txBody>
      </p:sp>
    </p:spTree>
    <p:extLst>
      <p:ext uri="{BB962C8B-B14F-4D97-AF65-F5344CB8AC3E}">
        <p14:creationId xmlns:p14="http://schemas.microsoft.com/office/powerpoint/2010/main" val="141901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AF09-F2AD-B19F-2B9E-B090E8A9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39EC5E-BFF2-1D26-15B9-3B49095B4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2324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3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05C28-FFB5-39FA-1F6A-B9345585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Finalized ERD Diagram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7607-67B4-BBDA-CF4B-83318A0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651" y="317942"/>
            <a:ext cx="6684279" cy="60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1FA3A-DE28-1239-298C-8D5CE9F9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 Key Objectives for Bacchus Winery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F6FEB3-0B34-5EAB-7A4E-673EE41E7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984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07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35F28-A030-727F-3379-95C01AC4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573F-0455-FB4F-253F-3344D41326AA}"/>
              </a:ext>
            </a:extLst>
          </p:cNvPr>
          <p:cNvSpPr>
            <a:spLocks/>
          </p:cNvSpPr>
          <p:nvPr/>
        </p:nvSpPr>
        <p:spPr>
          <a:xfrm>
            <a:off x="1041815" y="1737361"/>
            <a:ext cx="4771921" cy="4007303"/>
          </a:xfrm>
          <a:prstGeom prst="rect">
            <a:avLst/>
          </a:prstGeom>
        </p:spPr>
        <p:txBody>
          <a:bodyPr/>
          <a:lstStyle/>
          <a:p>
            <a:pPr defTabSz="841248">
              <a:lnSpc>
                <a:spcPct val="115000"/>
              </a:lnSpc>
            </a:pPr>
            <a:r>
              <a:rPr lang="en-US" sz="1840" b="1" i="1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Wine Distribution Analysis Report</a:t>
            </a:r>
            <a:endParaRPr lang="en-US" sz="1840" kern="10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defTabSz="841248"/>
            <a:r>
              <a:rPr lang="en-US" sz="1288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This report summarizes the total quantity sold for each wine based on shipments.</a:t>
            </a:r>
          </a:p>
          <a:p>
            <a:pPr defTabSz="841248"/>
            <a:endParaRPr lang="en-US" sz="101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41248"/>
            <a:r>
              <a:rPr lang="en-US" sz="10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script running the query</a:t>
            </a:r>
            <a:endParaRPr lang="en-US" sz="11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5D87B-9F85-CDB2-32AB-AB8B95E22B18}"/>
              </a:ext>
            </a:extLst>
          </p:cNvPr>
          <p:cNvSpPr>
            <a:spLocks/>
          </p:cNvSpPr>
          <p:nvPr/>
        </p:nvSpPr>
        <p:spPr>
          <a:xfrm>
            <a:off x="6164613" y="1737360"/>
            <a:ext cx="4976428" cy="4535424"/>
          </a:xfrm>
          <a:prstGeom prst="rect">
            <a:avLst/>
          </a:prstGeom>
        </p:spPr>
        <p:txBody>
          <a:bodyPr/>
          <a:lstStyle/>
          <a:p>
            <a:pPr defTabSz="841248">
              <a:lnSpc>
                <a:spcPct val="115000"/>
              </a:lnSpc>
            </a:pPr>
            <a:r>
              <a:rPr lang="en-US" sz="1840" b="1" i="1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Unsold Wines Report</a:t>
            </a:r>
            <a:endParaRPr lang="en-US" sz="1840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defTabSz="841248">
              <a:lnSpc>
                <a:spcPct val="115000"/>
              </a:lnSpc>
            </a:pPr>
            <a:r>
              <a:rPr lang="en-US" sz="1288" kern="100" dirty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This report identifies wines that have not been fully sold (unsold      quantity) and calculates the percentage of unsold wines.</a:t>
            </a:r>
          </a:p>
          <a:p>
            <a:pPr defTabSz="841248">
              <a:lnSpc>
                <a:spcPct val="115000"/>
              </a:lnSpc>
            </a:pPr>
            <a:endParaRPr lang="en-US" sz="1288" kern="100" dirty="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defTabSz="841248">
              <a:lnSpc>
                <a:spcPct val="115000"/>
              </a:lnSpc>
            </a:pPr>
            <a:endParaRPr lang="en-US" sz="10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41248">
              <a:lnSpc>
                <a:spcPct val="115000"/>
              </a:lnSpc>
            </a:pPr>
            <a:r>
              <a:rPr lang="en-US" sz="101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script running the query</a:t>
            </a:r>
            <a:endParaRPr lang="en-US" sz="1100" dirty="0"/>
          </a:p>
        </p:txBody>
      </p:sp>
      <p:pic>
        <p:nvPicPr>
          <p:cNvPr id="5" name="Picture 4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1EC528C9-EF2E-3400-8C69-D7004506D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1" y="3213966"/>
            <a:ext cx="4406425" cy="1325729"/>
          </a:xfrm>
          <a:prstGeom prst="rect">
            <a:avLst/>
          </a:prstGeom>
        </p:spPr>
      </p:pic>
      <p:pic>
        <p:nvPicPr>
          <p:cNvPr id="6" name="Picture 5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7DDD1D93-0EE3-B822-1ADC-83F42AEA3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31" y="4696868"/>
            <a:ext cx="1977189" cy="1492395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5741398-CAA6-67C1-846A-0E57DD07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32" y="3213966"/>
            <a:ext cx="3388573" cy="1393595"/>
          </a:xfrm>
          <a:prstGeom prst="rect">
            <a:avLst/>
          </a:prstGeom>
        </p:spPr>
      </p:pic>
      <p:pic>
        <p:nvPicPr>
          <p:cNvPr id="8" name="Picture 7" descr="A black and white chart with numbers and text&#10;&#10;Description automatically generated">
            <a:extLst>
              <a:ext uri="{FF2B5EF4-FFF2-40B4-BE49-F238E27FC236}">
                <a16:creationId xmlns:a16="http://schemas.microsoft.com/office/drawing/2014/main" id="{40DF5DC4-5582-8831-8DD3-DA36F8096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32" y="4826645"/>
            <a:ext cx="2150464" cy="13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5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A3A999-2475-D8DC-0D5E-1531726B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 2 cont.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F0391-92D6-B834-0996-BF1335DC8DE4}"/>
              </a:ext>
            </a:extLst>
          </p:cNvPr>
          <p:cNvSpPr>
            <a:spLocks/>
          </p:cNvSpPr>
          <p:nvPr/>
        </p:nvSpPr>
        <p:spPr>
          <a:xfrm>
            <a:off x="1209789" y="1926266"/>
            <a:ext cx="4512781" cy="4357524"/>
          </a:xfrm>
          <a:prstGeom prst="rect">
            <a:avLst/>
          </a:prstGeom>
        </p:spPr>
        <p:txBody>
          <a:bodyPr/>
          <a:lstStyle/>
          <a:p>
            <a:pPr defTabSz="795528">
              <a:lnSpc>
                <a:spcPct val="115000"/>
              </a:lnSpc>
            </a:pPr>
            <a:r>
              <a:rPr lang="en-US" sz="1566" b="1" i="1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This report shows :</a:t>
            </a:r>
          </a:p>
          <a:p>
            <a:pPr defTabSz="795528">
              <a:lnSpc>
                <a:spcPct val="115000"/>
              </a:lnSpc>
            </a:pPr>
            <a:r>
              <a:rPr lang="en-US" sz="1218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Which wines are not being sold</a:t>
            </a:r>
          </a:p>
          <a:p>
            <a:pPr defTabSz="795528">
              <a:lnSpc>
                <a:spcPct val="115000"/>
              </a:lnSpc>
            </a:pPr>
            <a:r>
              <a:rPr lang="en-US" sz="1218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How many are unsold </a:t>
            </a:r>
          </a:p>
          <a:p>
            <a:pPr defTabSz="795528">
              <a:lnSpc>
                <a:spcPct val="115000"/>
              </a:lnSpc>
            </a:pPr>
            <a:r>
              <a:rPr lang="en-US" sz="1218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Percentage of total wines are unsold</a:t>
            </a:r>
          </a:p>
          <a:p>
            <a:pPr defTabSz="795528"/>
            <a:r>
              <a:rPr lang="en-US" altLang="en-US" sz="957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Python script running the query</a:t>
            </a:r>
            <a:endParaRPr lang="en-US" alt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852130-8F75-0F08-99E7-75868A10670E}"/>
              </a:ext>
            </a:extLst>
          </p:cNvPr>
          <p:cNvSpPr>
            <a:spLocks/>
          </p:cNvSpPr>
          <p:nvPr/>
        </p:nvSpPr>
        <p:spPr>
          <a:xfrm>
            <a:off x="5926804" y="1926266"/>
            <a:ext cx="5055406" cy="4203896"/>
          </a:xfrm>
          <a:prstGeom prst="rect">
            <a:avLst/>
          </a:prstGeom>
        </p:spPr>
        <p:txBody>
          <a:bodyPr/>
          <a:lstStyle/>
          <a:p>
            <a:pPr defTabSz="795528">
              <a:lnSpc>
                <a:spcPct val="115000"/>
              </a:lnSpc>
            </a:pPr>
            <a:r>
              <a:rPr lang="en-US" sz="1566" b="1" i="1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Wine Distributor Report</a:t>
            </a:r>
          </a:p>
          <a:p>
            <a:pPr defTabSz="795528">
              <a:lnSpc>
                <a:spcPct val="115000"/>
              </a:lnSpc>
            </a:pPr>
            <a:r>
              <a:rPr lang="en-US" sz="1218" kern="1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This report shows which distributor carries which wine and summarizes the total quantity sold by each distributor for each wine.</a:t>
            </a:r>
          </a:p>
          <a:p>
            <a:pPr defTabSz="795528"/>
            <a:endParaRPr lang="en-US" altLang="en-US" sz="957" kern="1200">
              <a:solidFill>
                <a:schemeClr val="tx1"/>
              </a:solidFill>
              <a:latin typeface="Aptos" panose="020B0004020202020204" pitchFamily="34" charset="0"/>
              <a:ea typeface="+mn-ea"/>
              <a:cs typeface="Times New Roman" panose="02020603050405020304" pitchFamily="18" charset="0"/>
            </a:endParaRPr>
          </a:p>
          <a:p>
            <a:pPr defTabSz="795528"/>
            <a:r>
              <a:rPr lang="en-US" altLang="en-US" sz="957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Times New Roman" panose="02020603050405020304" pitchFamily="18" charset="0"/>
              </a:rPr>
              <a:t>Python script running the query</a:t>
            </a:r>
            <a:endParaRPr lang="en-US" altLang="en-US" sz="957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5" name="Picture 8" descr="A black background with many small lights&#10;&#10;Description automatically generated with medium confidence">
            <a:extLst>
              <a:ext uri="{FF2B5EF4-FFF2-40B4-BE49-F238E27FC236}">
                <a16:creationId xmlns:a16="http://schemas.microsoft.com/office/drawing/2014/main" id="{AFA22CAE-E8F9-3864-4C8C-FDFBEEB9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43" y="3267057"/>
            <a:ext cx="3857433" cy="10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5FE6DD0-0E51-17B0-879C-8E3CB60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8" y="4454214"/>
            <a:ext cx="1821932" cy="1693146"/>
          </a:xfrm>
          <a:prstGeom prst="rect">
            <a:avLst/>
          </a:prstGeom>
        </p:spPr>
      </p:pic>
      <p:pic>
        <p:nvPicPr>
          <p:cNvPr id="10" name="Picture 9" descr="A computer screen with text&#10;&#10;Description automatically generated">
            <a:extLst>
              <a:ext uri="{FF2B5EF4-FFF2-40B4-BE49-F238E27FC236}">
                <a16:creationId xmlns:a16="http://schemas.microsoft.com/office/drawing/2014/main" id="{81D85833-0839-6937-935A-EDC34610D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55" y="3199034"/>
            <a:ext cx="4763860" cy="112985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E8EAF59-96FB-0D0A-B1FA-3A8ACE0B3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33" y="4454214"/>
            <a:ext cx="2703797" cy="16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3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444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Symbol</vt:lpstr>
      <vt:lpstr>Univers</vt:lpstr>
      <vt:lpstr>Office Theme</vt:lpstr>
      <vt:lpstr>Charlie Group</vt:lpstr>
      <vt:lpstr>Assumptions</vt:lpstr>
      <vt:lpstr>Bacchus Winery Case Study</vt:lpstr>
      <vt:lpstr>History and Background of Bacchus Winery</vt:lpstr>
      <vt:lpstr>Background </vt:lpstr>
      <vt:lpstr>Finalized ERD Diagram</vt:lpstr>
      <vt:lpstr> Key Objectives for Bacchus Winery</vt:lpstr>
      <vt:lpstr>Report 2</vt:lpstr>
      <vt:lpstr>Report 2 cont.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Charlie Group</dc:title>
  <dc:creator>Robert Stewart</dc:creator>
  <cp:lastModifiedBy>Juan Partida-Jacinto</cp:lastModifiedBy>
  <cp:revision>5</cp:revision>
  <dcterms:created xsi:type="dcterms:W3CDTF">2024-05-12T17:38:30Z</dcterms:created>
  <dcterms:modified xsi:type="dcterms:W3CDTF">2024-05-13T00:33:00Z</dcterms:modified>
</cp:coreProperties>
</file>